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249" autoAdjust="0"/>
  </p:normalViewPr>
  <p:slideViewPr>
    <p:cSldViewPr snapToGrid="0">
      <p:cViewPr varScale="1">
        <p:scale>
          <a:sx n="40" d="100"/>
          <a:sy n="40" d="100"/>
        </p:scale>
        <p:origin x="2448" y="24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t>13.08.2025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13.08.2025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t>13.08.2025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t>13.08.2025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t>13.08.2025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t>13.08.2025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t>13.08.2025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849AC4-2BA2-4A86-883D-AFEB4DD4B217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8" baseType="lpstr">
      <vt:lpstr>Arial</vt:lpstr>
      <vt:lpstr>Arial Black</vt:lpstr>
      <vt:lpstr>Calibri</vt:lpstr>
      <vt:lpstr>Cavolini</vt:lpstr>
      <vt:lpstr>Palatino Linotype</vt:lpstr>
      <vt:lpstr>Segoe Script</vt:lpstr>
      <vt:lpstr>Times New Roman</vt:lpstr>
      <vt:lpstr>Verdana</vt:lpstr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Презентация PowerPoint</vt:lpstr>
      <vt:lpstr>НЕТ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2022-07-04T05:02:21Z</dcterms:created>
  <dcterms:modified xsi:type="dcterms:W3CDTF">2025-08-13T05:28:10Z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